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7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6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4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01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37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3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835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4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47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16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3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9430-4EA6-4AF8-AC06-C8560361384F}" type="datetimeFigureOut">
              <a:rPr lang="en-IN" smtClean="0"/>
              <a:t>06-06-2017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C8C3-7633-4B76-BF90-1FE23345C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9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Paper Title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Authors Information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89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Objectives/Problem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7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86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88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Discussions &amp; Conclusions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25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Paper Title</vt:lpstr>
      <vt:lpstr>Objectives/Problem Statement</vt:lpstr>
      <vt:lpstr>Methodology</vt:lpstr>
      <vt:lpstr>Results</vt:lpstr>
      <vt:lpstr>Discussions &amp; Conclusions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Rajeevlochana</dc:creator>
  <cp:lastModifiedBy>Rajeevlochana</cp:lastModifiedBy>
  <cp:revision>2</cp:revision>
  <dcterms:created xsi:type="dcterms:W3CDTF">2017-05-30T18:28:49Z</dcterms:created>
  <dcterms:modified xsi:type="dcterms:W3CDTF">2017-06-06T16:48:13Z</dcterms:modified>
</cp:coreProperties>
</file>